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5521624-A74E-2641-9811-800CFCE80AC6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C444BE-D80D-144D-9834-7B546297CE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RHET 201</a:t>
            </a:r>
          </a:p>
          <a:p>
            <a:r>
              <a:rPr lang="en-US" dirty="0" smtClean="0"/>
              <a:t>Spring 2011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a </a:t>
            </a:r>
            <a:r>
              <a:rPr lang="en-US" dirty="0"/>
              <a:t>R</a:t>
            </a:r>
            <a:r>
              <a:rPr lang="en-US" dirty="0" smtClean="0"/>
              <a:t>esearch Question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 research question?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 </a:t>
            </a:r>
            <a:r>
              <a:rPr lang="en-US" b="1" dirty="0"/>
              <a:t>A research question is a</a:t>
            </a:r>
            <a:r>
              <a:rPr lang="en-US" b="1" dirty="0" smtClean="0"/>
              <a:t> focused</a:t>
            </a:r>
            <a:r>
              <a:rPr lang="en-US" b="1" dirty="0"/>
              <a:t>, </a:t>
            </a:r>
            <a:r>
              <a:rPr lang="en-US" b="1" dirty="0" smtClean="0"/>
              <a:t>clear, </a:t>
            </a:r>
            <a:r>
              <a:rPr lang="en-US" b="1" dirty="0"/>
              <a:t>complex and arguable question</a:t>
            </a:r>
            <a:r>
              <a:rPr lang="en-US" b="1" dirty="0" smtClean="0"/>
              <a:t> that will serve as the basis for </a:t>
            </a:r>
            <a:r>
              <a:rPr lang="en-US" b="1" dirty="0"/>
              <a:t>your research.</a:t>
            </a:r>
            <a:r>
              <a:rPr lang="en-US" b="1" dirty="0" smtClean="0"/>
              <a:t> </a:t>
            </a:r>
          </a:p>
          <a:p>
            <a:endParaRPr lang="en-US" b="1" dirty="0" smtClean="0"/>
          </a:p>
          <a:p>
            <a:r>
              <a:rPr lang="en-US" b="1" dirty="0" smtClean="0"/>
              <a:t>You are not just writing a “report” on a topic of interest. You are investigating a complex issue that can be looked at from different perspectives and investigated through different disciplinary or theoretical lenses.</a:t>
            </a:r>
          </a:p>
          <a:p>
            <a:endParaRPr lang="en-US" b="1" dirty="0" smtClean="0"/>
          </a:p>
          <a:p>
            <a:r>
              <a:rPr lang="en-US" b="1" dirty="0" smtClean="0"/>
              <a:t>It is important that you chose an issue and a question that captures your interest.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Have a specific,  clearly articulated and well articulated research question will help you to avoid taking on a topic that is too broad, too narrow or vague and unfocused.</a:t>
            </a:r>
          </a:p>
          <a:p>
            <a:pPr>
              <a:buNone/>
            </a:pPr>
            <a:r>
              <a:rPr lang="en-US" b="1" dirty="0" smtClean="0"/>
              <a:t>  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Steps to developing a research question: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Choose an interesting topic.</a:t>
            </a:r>
          </a:p>
          <a:p>
            <a:pPr>
              <a:buNone/>
            </a:pPr>
            <a:r>
              <a:rPr lang="en-US" b="1" dirty="0" smtClean="0"/>
              <a:t>  </a:t>
            </a:r>
          </a:p>
          <a:p>
            <a:r>
              <a:rPr lang="en-US" b="1" dirty="0" smtClean="0"/>
              <a:t>Often a research project will start with a broad topic which has to be narrowed down in the process of defining a researchable question.</a:t>
            </a:r>
          </a:p>
          <a:p>
            <a:endParaRPr lang="en-US" b="1" dirty="0" smtClean="0"/>
          </a:p>
          <a:p>
            <a:r>
              <a:rPr lang="en-US" b="1" dirty="0" smtClean="0"/>
              <a:t>Do some preliminary research on your general topic: generate key words, search in the academic databases.</a:t>
            </a:r>
          </a:p>
          <a:p>
            <a:endParaRPr lang="en-US" b="1" dirty="0" smtClean="0"/>
          </a:p>
          <a:p>
            <a:r>
              <a:rPr lang="en-US" b="1" dirty="0" smtClean="0"/>
              <a:t>Also in the more sophisticated newspapers and magazines (The New York Times, The Wall Street Journal, The BBC, Time, Newsweek etc.)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 the scholarly and popular conversations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As you look at scholarly sources and newspaper and magazine sources, what can you learn about the conversations, issues and debates related to your topic of interest?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Who’s “talking” (and writing) about it? What are the points of tension, agreements and disagreements?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What grabs your attention and makes you want to know more?</a:t>
            </a:r>
            <a:endParaRPr lang="en-US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your research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Clarity: Can others understand your question and imagine a coherent path forward for your investigation?  </a:t>
            </a:r>
          </a:p>
          <a:p>
            <a:endParaRPr lang="en-US" b="1" dirty="0" smtClean="0"/>
          </a:p>
          <a:p>
            <a:r>
              <a:rPr lang="en-US" b="1" dirty="0" smtClean="0"/>
              <a:t>Focus: Be sure your question is specific and that have narrowed enough of necessary parameters to make it manageable in the time you have and the number of pages you will write.</a:t>
            </a:r>
          </a:p>
          <a:p>
            <a:r>
              <a:rPr lang="en-US" b="1" dirty="0" smtClean="0"/>
              <a:t>   </a:t>
            </a:r>
          </a:p>
          <a:p>
            <a:r>
              <a:rPr lang="en-US" b="1" dirty="0" smtClean="0"/>
              <a:t>Complexity: A question that can be answered yes or no or that can be satisfied with simple facts, is not complex enough.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143</TotalTime>
  <Words>250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Writing a Research Question</vt:lpstr>
      <vt:lpstr>What is a research question?</vt:lpstr>
      <vt:lpstr>Steps to developing a research question:</vt:lpstr>
      <vt:lpstr>Assess the scholarly and popular conversations</vt:lpstr>
      <vt:lpstr>Evaluating your research question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Belle Gironda</dc:creator>
  <cp:lastModifiedBy>Belle_Gironda</cp:lastModifiedBy>
  <cp:revision>12</cp:revision>
  <dcterms:created xsi:type="dcterms:W3CDTF">2011-10-05T06:58:00Z</dcterms:created>
  <dcterms:modified xsi:type="dcterms:W3CDTF">2011-10-11T06:11:23Z</dcterms:modified>
</cp:coreProperties>
</file>